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2" autoAdjust="0"/>
    <p:restoredTop sz="94615" autoAdjust="0"/>
  </p:normalViewPr>
  <p:slideViewPr>
    <p:cSldViewPr>
      <p:cViewPr varScale="1">
        <p:scale>
          <a:sx n="47" d="100"/>
          <a:sy n="47" d="100"/>
        </p:scale>
        <p:origin x="-117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524000"/>
            <a:ext cx="6629400" cy="4343400"/>
          </a:xfrm>
        </p:spPr>
        <p:txBody>
          <a:bodyPr/>
          <a:lstStyle/>
          <a:p>
            <a:r>
              <a:rPr lang="fr-FR" b="1" dirty="0" err="1" smtClean="0"/>
              <a:t>Syrian</a:t>
            </a:r>
            <a:r>
              <a:rPr lang="fr-FR" b="1" dirty="0" smtClean="0"/>
              <a:t> </a:t>
            </a:r>
            <a:r>
              <a:rPr lang="fr-FR" b="1" dirty="0" err="1" smtClean="0"/>
              <a:t>refugees</a:t>
            </a:r>
            <a:r>
              <a:rPr lang="fr-FR" b="1" dirty="0" smtClean="0"/>
              <a:t> in tripoli- </a:t>
            </a:r>
            <a:r>
              <a:rPr lang="fr-FR" b="1" dirty="0" err="1" smtClean="0"/>
              <a:t>lebanon</a:t>
            </a:r>
            <a:endParaRPr lang="fr-FR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Dr. Khaled TADMORI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Tripoli</a:t>
            </a:r>
            <a:r>
              <a:rPr lang="en-US" b="1" dirty="0" smtClean="0">
                <a:solidFill>
                  <a:schemeClr val="tx1"/>
                </a:solidFill>
              </a:rPr>
              <a:t> from Above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IMG_889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775" y="1631929"/>
            <a:ext cx="8153400" cy="44323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FR" dirty="0" smtClean="0"/>
              <a:t>El MINA-REGION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Old</a:t>
            </a:r>
            <a:r>
              <a:rPr lang="fr-FR" dirty="0" smtClean="0"/>
              <a:t> Tripoli</a:t>
            </a:r>
            <a:endParaRPr lang="fr-FR" dirty="0"/>
          </a:p>
        </p:txBody>
      </p:sp>
      <p:pic>
        <p:nvPicPr>
          <p:cNvPr id="5" name="Picture Placeholder 4" descr="IMG_8896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045" b="704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diffusion of a scent and that because of its vast orange plantations</a:t>
            </a:r>
            <a:endParaRPr lang="fr-F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AL- </a:t>
            </a:r>
            <a:r>
              <a:rPr lang="fr-FR" dirty="0" err="1" smtClean="0"/>
              <a:t>Fayha</a:t>
            </a:r>
            <a:r>
              <a:rPr lang="fr-FR" dirty="0" smtClean="0"/>
              <a:t>’</a:t>
            </a:r>
            <a:endParaRPr lang="fr-FR" dirty="0"/>
          </a:p>
        </p:txBody>
      </p:sp>
      <p:pic>
        <p:nvPicPr>
          <p:cNvPr id="5" name="Picture Placeholder 4" descr="IMG_889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630" b="7630"/>
          <a:stretch>
            <a:fillRect/>
          </a:stretch>
        </p:blipFill>
        <p:spPr>
          <a:xfrm>
            <a:off x="1560576" y="0"/>
            <a:ext cx="7583424" cy="4648200"/>
          </a:xfrm>
        </p:spPr>
      </p:pic>
      <p:pic>
        <p:nvPicPr>
          <p:cNvPr id="6" name="Picture 5" descr="IMG_889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0" y="2819400"/>
            <a:ext cx="2794000" cy="185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A river that comes down from the </a:t>
            </a:r>
            <a:r>
              <a:rPr lang="en-US" i="1" dirty="0" smtClean="0"/>
              <a:t>Valley of </a:t>
            </a:r>
            <a:r>
              <a:rPr lang="en-US" i="1" dirty="0" err="1" smtClean="0"/>
              <a:t>Kadisha</a:t>
            </a:r>
            <a:r>
              <a:rPr lang="en-US" dirty="0" smtClean="0"/>
              <a:t> runs in the city and is called “The River of </a:t>
            </a:r>
            <a:r>
              <a:rPr lang="en-US" dirty="0" err="1" smtClean="0"/>
              <a:t>Abou</a:t>
            </a:r>
            <a:r>
              <a:rPr lang="en-US" dirty="0" smtClean="0"/>
              <a:t> Ali”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Abu Ali River</a:t>
            </a:r>
            <a:endParaRPr lang="fr-FR" dirty="0"/>
          </a:p>
        </p:txBody>
      </p:sp>
      <p:pic>
        <p:nvPicPr>
          <p:cNvPr id="5" name="Picture Placeholder 4" descr="IMG_8899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686" b="2686"/>
          <a:stretch>
            <a:fillRect/>
          </a:stretch>
        </p:blipFill>
        <p:spPr>
          <a:xfrm>
            <a:off x="4590910" y="0"/>
            <a:ext cx="4553090" cy="3048000"/>
          </a:xfrm>
        </p:spPr>
      </p:pic>
      <p:pic>
        <p:nvPicPr>
          <p:cNvPr id="7" name="Picture 6" descr="IMG_89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5000"/>
            <a:ext cx="4886494" cy="2752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IMG_8891.JPG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96000" y="2895600"/>
            <a:ext cx="2381631" cy="3581400"/>
          </a:xfrm>
        </p:spPr>
      </p:pic>
      <p:pic>
        <p:nvPicPr>
          <p:cNvPr id="10" name="Content Placeholder 9" descr="IMG_8900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304800" y="3276600"/>
            <a:ext cx="4914900" cy="3301175"/>
          </a:xfrm>
        </p:spPr>
      </p:pic>
      <p:pic>
        <p:nvPicPr>
          <p:cNvPr id="11" name="Picture 10" descr="IMG_889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524000"/>
            <a:ext cx="4318000" cy="2298290"/>
          </a:xfrm>
          <a:prstGeom prst="rect">
            <a:avLst/>
          </a:prstGeom>
        </p:spPr>
      </p:pic>
      <p:pic>
        <p:nvPicPr>
          <p:cNvPr id="12" name="Picture 11" descr="IMG_89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0" y="228600"/>
            <a:ext cx="3810000" cy="2527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1000" y="457200"/>
            <a:ext cx="48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A </a:t>
            </a:r>
            <a:r>
              <a:rPr lang="fr-FR" sz="2000" b="1" dirty="0" err="1" smtClean="0"/>
              <a:t>citadel</a:t>
            </a:r>
            <a:r>
              <a:rPr lang="fr-FR" sz="2000" b="1" dirty="0" smtClean="0"/>
              <a:t>, a </a:t>
            </a:r>
            <a:r>
              <a:rPr lang="fr-FR" sz="2000" b="1" dirty="0" err="1" smtClean="0"/>
              <a:t>clock</a:t>
            </a:r>
            <a:r>
              <a:rPr lang="fr-FR" sz="2000" b="1" dirty="0" smtClean="0"/>
              <a:t>, khans and hammams….</a:t>
            </a:r>
            <a:endParaRPr lang="fr-F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Mosques</a:t>
            </a:r>
            <a:r>
              <a:rPr lang="fr-FR" dirty="0" smtClean="0"/>
              <a:t> and </a:t>
            </a:r>
            <a:r>
              <a:rPr lang="fr-FR" dirty="0" err="1" smtClean="0"/>
              <a:t>Churches</a:t>
            </a:r>
            <a:endParaRPr lang="fr-FR" dirty="0"/>
          </a:p>
        </p:txBody>
      </p:sp>
      <p:pic>
        <p:nvPicPr>
          <p:cNvPr id="7" name="Content Placeholder 6" descr="IMG_8902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533400" y="2438400"/>
            <a:ext cx="3886200" cy="218333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fr-FR" dirty="0" err="1" smtClean="0"/>
              <a:t>Taynal</a:t>
            </a:r>
            <a:r>
              <a:rPr lang="fr-FR" dirty="0" smtClean="0"/>
              <a:t> and </a:t>
            </a:r>
            <a:r>
              <a:rPr lang="fr-FR" dirty="0" err="1" smtClean="0"/>
              <a:t>Mansouri</a:t>
            </a:r>
            <a:r>
              <a:rPr lang="fr-FR" dirty="0" smtClean="0"/>
              <a:t> </a:t>
            </a:r>
            <a:r>
              <a:rPr lang="fr-FR" dirty="0" err="1" smtClean="0"/>
              <a:t>Mosques</a:t>
            </a:r>
            <a:endParaRPr lang="fr-FR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St Georges </a:t>
            </a:r>
            <a:r>
              <a:rPr lang="fr-FR" dirty="0" err="1" smtClean="0"/>
              <a:t>Chrch</a:t>
            </a:r>
            <a:r>
              <a:rPr lang="fr-FR" dirty="0" smtClean="0"/>
              <a:t>, St </a:t>
            </a:r>
            <a:r>
              <a:rPr lang="fr-FR" dirty="0" err="1" smtClean="0"/>
              <a:t>Maroun</a:t>
            </a:r>
            <a:r>
              <a:rPr lang="fr-FR" dirty="0" smtClean="0"/>
              <a:t> Church</a:t>
            </a:r>
            <a:endParaRPr lang="fr-FR" dirty="0"/>
          </a:p>
        </p:txBody>
      </p:sp>
      <p:pic>
        <p:nvPicPr>
          <p:cNvPr id="11" name="Content Placeholder 10" descr="IMG_8903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1143000" y="4572000"/>
            <a:ext cx="2286000" cy="2286000"/>
          </a:xfrm>
        </p:spPr>
      </p:pic>
      <p:pic>
        <p:nvPicPr>
          <p:cNvPr id="12" name="Picture 11" descr="IMG_890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2438400"/>
            <a:ext cx="3810000" cy="2057400"/>
          </a:xfrm>
          <a:prstGeom prst="rect">
            <a:avLst/>
          </a:prstGeom>
        </p:spPr>
      </p:pic>
      <p:pic>
        <p:nvPicPr>
          <p:cNvPr id="13" name="Picture 12" descr="IMG_890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4572001"/>
            <a:ext cx="35052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Tripoli, the </a:t>
            </a:r>
            <a:r>
              <a:rPr lang="en-US" dirty="0" smtClean="0"/>
              <a:t>poorest</a:t>
            </a:r>
            <a:r>
              <a:rPr lang="fr-FR" dirty="0" smtClean="0"/>
              <a:t> city on the </a:t>
            </a:r>
            <a:r>
              <a:rPr lang="en-US" dirty="0" smtClean="0"/>
              <a:t>Mediterranean</a:t>
            </a:r>
            <a:r>
              <a:rPr lang="fr-FR" dirty="0" smtClean="0"/>
              <a:t> </a:t>
            </a:r>
            <a:r>
              <a:rPr lang="fr-FR" dirty="0" err="1" smtClean="0"/>
              <a:t>Sea</a:t>
            </a:r>
            <a:endParaRPr lang="fr-FR" dirty="0"/>
          </a:p>
        </p:txBody>
      </p:sp>
      <p:pic>
        <p:nvPicPr>
          <p:cNvPr id="4" name="Content Placeholder 3" descr="IMG_8908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12775" y="1644478"/>
            <a:ext cx="8153400" cy="44072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tx1"/>
                </a:solidFill>
              </a:rPr>
              <a:t>The Aspects of </a:t>
            </a:r>
            <a:r>
              <a:rPr lang="fr-FR" dirty="0" err="1" smtClean="0">
                <a:solidFill>
                  <a:schemeClr val="tx1"/>
                </a:solidFill>
              </a:rPr>
              <a:t>War</a:t>
            </a:r>
            <a:r>
              <a:rPr lang="fr-FR" dirty="0" smtClean="0">
                <a:solidFill>
                  <a:schemeClr val="tx1"/>
                </a:solidFill>
              </a:rPr>
              <a:t> in Tripoli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IMG_891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651500" y="990600"/>
            <a:ext cx="3492500" cy="2324100"/>
          </a:xfrm>
        </p:spPr>
      </p:pic>
      <p:pic>
        <p:nvPicPr>
          <p:cNvPr id="7" name="Picture 6" descr="IMG_89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060192"/>
            <a:ext cx="6781800" cy="3797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tx1"/>
                </a:solidFill>
              </a:rPr>
              <a:t>Refugees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leaving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Syria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7" name="Content Placeholder 6" descr="IMG_891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85800" y="1828800"/>
            <a:ext cx="3129884" cy="2069461"/>
          </a:xfrm>
        </p:spPr>
      </p:pic>
      <p:pic>
        <p:nvPicPr>
          <p:cNvPr id="8" name="Picture 7" descr="IMG_89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752600"/>
            <a:ext cx="3747303" cy="2528888"/>
          </a:xfrm>
          <a:prstGeom prst="rect">
            <a:avLst/>
          </a:prstGeom>
        </p:spPr>
      </p:pic>
      <p:pic>
        <p:nvPicPr>
          <p:cNvPr id="10" name="Picture 9" descr="IMG_891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114800"/>
            <a:ext cx="3671030" cy="2444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chemeClr val="tx1"/>
                </a:solidFill>
              </a:rPr>
              <a:t>Poor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Lebanese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Citizens</a:t>
            </a:r>
            <a:r>
              <a:rPr lang="fr-FR" dirty="0" smtClean="0">
                <a:solidFill>
                  <a:schemeClr val="tx1"/>
                </a:solidFill>
              </a:rPr>
              <a:t> and </a:t>
            </a:r>
            <a:r>
              <a:rPr lang="fr-FR" dirty="0" err="1" smtClean="0">
                <a:solidFill>
                  <a:schemeClr val="tx1"/>
                </a:solidFill>
              </a:rPr>
              <a:t>Poor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Syrian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Refugees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IMG_8919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0" y="2286000"/>
            <a:ext cx="4686300" cy="3124200"/>
          </a:xfrm>
        </p:spPr>
      </p:pic>
      <p:pic>
        <p:nvPicPr>
          <p:cNvPr id="5" name="Picture 4" descr="IMG_89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900" y="2057400"/>
            <a:ext cx="4102100" cy="3390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tx1"/>
                </a:solidFill>
              </a:rPr>
              <a:t>War</a:t>
            </a:r>
            <a:r>
              <a:rPr lang="fr-FR" dirty="0" smtClean="0">
                <a:solidFill>
                  <a:schemeClr val="tx1"/>
                </a:solidFill>
              </a:rPr>
              <a:t> in </a:t>
            </a:r>
            <a:r>
              <a:rPr lang="fr-FR" dirty="0" err="1" smtClean="0">
                <a:solidFill>
                  <a:schemeClr val="tx1"/>
                </a:solidFill>
              </a:rPr>
              <a:t>Syria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IMG_8920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917700" y="1766887"/>
            <a:ext cx="5543550" cy="41624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>
                <a:solidFill>
                  <a:schemeClr val="tx1"/>
                </a:solidFill>
              </a:rPr>
              <a:t>Refugees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from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  <a:r>
              <a:rPr lang="fr-FR" dirty="0" err="1" smtClean="0">
                <a:solidFill>
                  <a:schemeClr val="tx1"/>
                </a:solidFill>
              </a:rPr>
              <a:t>Syria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6" name="Content Placeholder 5" descr="IMG_8921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66799" y="1808846"/>
            <a:ext cx="7458075" cy="419825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 smtClean="0">
                <a:solidFill>
                  <a:schemeClr val="tx1"/>
                </a:solidFill>
              </a:rPr>
              <a:t>Tripoli and the distribution of the </a:t>
            </a:r>
            <a:r>
              <a:rPr lang="fr-FR" sz="3200" dirty="0" err="1" smtClean="0">
                <a:solidFill>
                  <a:schemeClr val="tx1"/>
                </a:solidFill>
              </a:rPr>
              <a:t>registered</a:t>
            </a:r>
            <a:r>
              <a:rPr lang="fr-FR" sz="3200" dirty="0" smtClean="0">
                <a:solidFill>
                  <a:schemeClr val="tx1"/>
                </a:solidFill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</a:rPr>
              <a:t>Syrian</a:t>
            </a:r>
            <a:r>
              <a:rPr lang="fr-FR" sz="3200" dirty="0" smtClean="0">
                <a:solidFill>
                  <a:schemeClr val="tx1"/>
                </a:solidFill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</a:rPr>
              <a:t>refugees</a:t>
            </a:r>
            <a:r>
              <a:rPr lang="fr-FR" sz="3200" dirty="0" smtClean="0">
                <a:solidFill>
                  <a:schemeClr val="tx1"/>
                </a:solidFill>
              </a:rPr>
              <a:t> </a:t>
            </a:r>
            <a:r>
              <a:rPr lang="fr-FR" sz="3200" dirty="0" err="1" smtClean="0">
                <a:solidFill>
                  <a:schemeClr val="tx1"/>
                </a:solidFill>
              </a:rPr>
              <a:t>at</a:t>
            </a:r>
            <a:r>
              <a:rPr lang="fr-FR" sz="3200" dirty="0" smtClean="0">
                <a:solidFill>
                  <a:schemeClr val="tx1"/>
                </a:solidFill>
              </a:rPr>
              <a:t> the cadastral </a:t>
            </a:r>
            <a:r>
              <a:rPr lang="fr-FR" sz="3200" dirty="0" err="1" smtClean="0">
                <a:solidFill>
                  <a:schemeClr val="tx1"/>
                </a:solidFill>
              </a:rPr>
              <a:t>level</a:t>
            </a:r>
            <a:endParaRPr lang="fr-FR" sz="3200" dirty="0">
              <a:solidFill>
                <a:schemeClr val="tx1"/>
              </a:solidFill>
            </a:endParaRPr>
          </a:p>
        </p:txBody>
      </p:sp>
      <p:pic>
        <p:nvPicPr>
          <p:cNvPr id="4" name="Content Placeholder 3" descr="IMG_8936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496090" y="1600200"/>
            <a:ext cx="6386770" cy="4495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Urban</a:t>
            </a:r>
            <a:r>
              <a:rPr lang="fr-FR" dirty="0" smtClean="0"/>
              <a:t>  </a:t>
            </a:r>
            <a:r>
              <a:rPr lang="fr-FR" dirty="0" err="1" smtClean="0"/>
              <a:t>Problems</a:t>
            </a:r>
            <a:r>
              <a:rPr lang="fr-FR" dirty="0" smtClean="0"/>
              <a:t> and the Impact of </a:t>
            </a:r>
            <a:r>
              <a:rPr lang="fr-FR" dirty="0" err="1" smtClean="0"/>
              <a:t>Syrian</a:t>
            </a:r>
            <a:r>
              <a:rPr lang="fr-FR" dirty="0" smtClean="0"/>
              <a:t> </a:t>
            </a:r>
            <a:r>
              <a:rPr lang="fr-FR" dirty="0" err="1" smtClean="0"/>
              <a:t>Refugees</a:t>
            </a:r>
            <a:endParaRPr lang="fr-FR" dirty="0"/>
          </a:p>
        </p:txBody>
      </p:sp>
      <p:pic>
        <p:nvPicPr>
          <p:cNvPr id="5" name="Picture Placeholder 4" descr="IMG_892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492" b="1149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Urban</a:t>
            </a:r>
            <a:r>
              <a:rPr lang="fr-FR" dirty="0" smtClean="0"/>
              <a:t>  </a:t>
            </a:r>
            <a:r>
              <a:rPr lang="fr-FR" dirty="0" err="1" smtClean="0"/>
              <a:t>Problems</a:t>
            </a:r>
            <a:r>
              <a:rPr lang="fr-FR" dirty="0" smtClean="0"/>
              <a:t> and the Impact of </a:t>
            </a:r>
            <a:r>
              <a:rPr lang="fr-FR" dirty="0" err="1" smtClean="0"/>
              <a:t>Syrian</a:t>
            </a:r>
            <a:r>
              <a:rPr lang="fr-FR" dirty="0" smtClean="0"/>
              <a:t> </a:t>
            </a:r>
            <a:r>
              <a:rPr lang="fr-FR" dirty="0" err="1" smtClean="0"/>
              <a:t>Refugees</a:t>
            </a:r>
            <a:endParaRPr lang="fr-FR" dirty="0"/>
          </a:p>
        </p:txBody>
      </p:sp>
      <p:pic>
        <p:nvPicPr>
          <p:cNvPr id="5" name="Picture Placeholder 4" descr="IMG_892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732" b="473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Residency</a:t>
            </a:r>
            <a:r>
              <a:rPr lang="fr-FR" dirty="0" smtClean="0"/>
              <a:t> </a:t>
            </a:r>
            <a:r>
              <a:rPr lang="fr-FR" dirty="0" err="1" smtClean="0"/>
              <a:t>Permits</a:t>
            </a:r>
            <a:r>
              <a:rPr lang="fr-FR" dirty="0" smtClean="0"/>
              <a:t> are a must for </a:t>
            </a:r>
            <a:r>
              <a:rPr lang="fr-FR" dirty="0" err="1" smtClean="0"/>
              <a:t>Syrians</a:t>
            </a:r>
            <a:endParaRPr lang="fr-FR" dirty="0"/>
          </a:p>
        </p:txBody>
      </p:sp>
      <p:pic>
        <p:nvPicPr>
          <p:cNvPr id="5" name="Picture Placeholder 4" descr="IMG_8924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05" r="20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Syrians</a:t>
            </a:r>
            <a:r>
              <a:rPr lang="fr-FR" dirty="0" smtClean="0"/>
              <a:t> on </a:t>
            </a:r>
            <a:r>
              <a:rPr lang="fr-FR" dirty="0" err="1" smtClean="0"/>
              <a:t>Checkpoints</a:t>
            </a:r>
            <a:endParaRPr lang="fr-FR" dirty="0"/>
          </a:p>
        </p:txBody>
      </p:sp>
      <p:pic>
        <p:nvPicPr>
          <p:cNvPr id="6" name="Picture 5" descr="IMG_89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981200"/>
            <a:ext cx="3154718" cy="2457745"/>
          </a:xfrm>
          <a:prstGeom prst="rect">
            <a:avLst/>
          </a:prstGeom>
        </p:spPr>
      </p:pic>
      <p:pic>
        <p:nvPicPr>
          <p:cNvPr id="8" name="Picture Placeholder 7" descr="IMG_8926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1334" b="1133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The </a:t>
            </a:r>
            <a:r>
              <a:rPr lang="fr-FR" sz="2800" dirty="0" err="1" smtClean="0"/>
              <a:t>municipality</a:t>
            </a:r>
            <a:r>
              <a:rPr lang="fr-FR" sz="2800" dirty="0" smtClean="0"/>
              <a:t>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uncapble</a:t>
            </a:r>
            <a:r>
              <a:rPr lang="fr-FR" sz="2800" dirty="0" smtClean="0"/>
              <a:t> of </a:t>
            </a:r>
            <a:r>
              <a:rPr lang="fr-FR" sz="2800" dirty="0" err="1" smtClean="0"/>
              <a:t>helping</a:t>
            </a:r>
            <a:r>
              <a:rPr lang="fr-FR" sz="2800" dirty="0" smtClean="0"/>
              <a:t> </a:t>
            </a:r>
            <a:r>
              <a:rPr lang="fr-FR" sz="2800" dirty="0" err="1" smtClean="0"/>
              <a:t>refugees</a:t>
            </a:r>
            <a:r>
              <a:rPr lang="fr-FR" sz="2800" dirty="0" smtClean="0"/>
              <a:t>. The international and national </a:t>
            </a:r>
            <a:r>
              <a:rPr lang="fr-FR" sz="2800" dirty="0" err="1" smtClean="0"/>
              <a:t>organizations</a:t>
            </a:r>
            <a:r>
              <a:rPr lang="fr-FR" sz="2800" dirty="0" smtClean="0"/>
              <a:t> </a:t>
            </a:r>
            <a:r>
              <a:rPr lang="fr-FR" sz="2800" dirty="0" err="1" smtClean="0"/>
              <a:t>offer</a:t>
            </a:r>
            <a:r>
              <a:rPr lang="fr-FR" sz="2800" dirty="0" smtClean="0"/>
              <a:t> help to </a:t>
            </a:r>
            <a:r>
              <a:rPr lang="fr-FR" sz="2800" dirty="0" err="1" smtClean="0"/>
              <a:t>them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Municipality</a:t>
            </a:r>
            <a:r>
              <a:rPr lang="fr-FR" dirty="0" smtClean="0"/>
              <a:t> of Tripoli</a:t>
            </a:r>
            <a:endParaRPr lang="fr-FR" dirty="0"/>
          </a:p>
        </p:txBody>
      </p:sp>
      <p:pic>
        <p:nvPicPr>
          <p:cNvPr id="5" name="Picture Placeholder 4" descr="IMG_892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525" r="352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543800" cy="990600"/>
          </a:xfrm>
        </p:spPr>
        <p:txBody>
          <a:bodyPr>
            <a:normAutofit fontScale="47500" lnSpcReduction="20000"/>
          </a:bodyPr>
          <a:lstStyle/>
          <a:p>
            <a:r>
              <a:rPr lang="fr-FR" sz="4500" dirty="0" smtClean="0"/>
              <a:t>The </a:t>
            </a:r>
            <a:r>
              <a:rPr lang="fr-FR" sz="4500" dirty="0" err="1" smtClean="0"/>
              <a:t>municipality</a:t>
            </a:r>
            <a:r>
              <a:rPr lang="fr-FR" sz="4500" dirty="0" smtClean="0"/>
              <a:t> </a:t>
            </a:r>
            <a:r>
              <a:rPr lang="fr-FR" sz="4500" dirty="0" err="1" smtClean="0"/>
              <a:t>is</a:t>
            </a:r>
            <a:r>
              <a:rPr lang="fr-FR" sz="4500" dirty="0" smtClean="0"/>
              <a:t> </a:t>
            </a:r>
            <a:r>
              <a:rPr lang="fr-FR" sz="4500" dirty="0" err="1" smtClean="0"/>
              <a:t>uncapble</a:t>
            </a:r>
            <a:r>
              <a:rPr lang="fr-FR" sz="4500" dirty="0" smtClean="0"/>
              <a:t> of </a:t>
            </a:r>
            <a:r>
              <a:rPr lang="fr-FR" sz="4500" dirty="0" err="1" smtClean="0"/>
              <a:t>helping</a:t>
            </a:r>
            <a:r>
              <a:rPr lang="fr-FR" sz="4500" dirty="0" smtClean="0"/>
              <a:t> </a:t>
            </a:r>
            <a:r>
              <a:rPr lang="fr-FR" sz="4500" dirty="0" err="1" smtClean="0"/>
              <a:t>refugees</a:t>
            </a:r>
            <a:r>
              <a:rPr lang="fr-FR" sz="4500" dirty="0" smtClean="0"/>
              <a:t>. The international and national </a:t>
            </a:r>
            <a:r>
              <a:rPr lang="fr-FR" sz="4500" dirty="0" err="1" smtClean="0"/>
              <a:t>organizations</a:t>
            </a:r>
            <a:r>
              <a:rPr lang="fr-FR" sz="4500" dirty="0" smtClean="0"/>
              <a:t> </a:t>
            </a:r>
            <a:r>
              <a:rPr lang="fr-FR" sz="4500" dirty="0" err="1" smtClean="0"/>
              <a:t>offer</a:t>
            </a:r>
            <a:r>
              <a:rPr lang="fr-FR" sz="4500" dirty="0" smtClean="0"/>
              <a:t> help to </a:t>
            </a:r>
            <a:r>
              <a:rPr lang="fr-FR" sz="4500" dirty="0" err="1" smtClean="0"/>
              <a:t>them</a:t>
            </a:r>
            <a:r>
              <a:rPr lang="fr-FR" sz="4500" dirty="0" smtClean="0"/>
              <a:t>.</a:t>
            </a:r>
          </a:p>
          <a:p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5" name="Picture Placeholder 4" descr="IMG_893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4837" b="483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fr-FR" sz="2800" dirty="0" smtClean="0"/>
              <a:t>The</a:t>
            </a:r>
            <a:r>
              <a:rPr lang="fr-FR" sz="2800" i="1" dirty="0" smtClean="0"/>
              <a:t> imams </a:t>
            </a:r>
            <a:r>
              <a:rPr lang="fr-FR" sz="2800" dirty="0" smtClean="0"/>
              <a:t>call </a:t>
            </a:r>
            <a:r>
              <a:rPr lang="fr-FR" sz="2800" dirty="0" err="1" smtClean="0"/>
              <a:t>during</a:t>
            </a:r>
            <a:r>
              <a:rPr lang="fr-FR" sz="2800" dirty="0" smtClean="0"/>
              <a:t> Friday </a:t>
            </a:r>
            <a:r>
              <a:rPr lang="fr-FR" sz="2800" dirty="0" err="1" smtClean="0"/>
              <a:t>prayers</a:t>
            </a:r>
            <a:r>
              <a:rPr lang="fr-FR" sz="2800" dirty="0" smtClean="0"/>
              <a:t> to help the </a:t>
            </a:r>
            <a:r>
              <a:rPr lang="fr-FR" sz="2800" dirty="0" err="1" smtClean="0"/>
              <a:t>Syrian</a:t>
            </a:r>
            <a:r>
              <a:rPr lang="fr-FR" sz="2800" dirty="0" smtClean="0"/>
              <a:t> </a:t>
            </a:r>
            <a:r>
              <a:rPr lang="fr-FR" sz="2800" dirty="0" err="1" smtClean="0"/>
              <a:t>Brothers</a:t>
            </a:r>
            <a:r>
              <a:rPr lang="fr-FR" sz="2800" dirty="0" smtClean="0"/>
              <a:t>.</a:t>
            </a:r>
            <a:endParaRPr lang="fr-FR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Placeholder 4" descr="IMG_8931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5662" b="5662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3200" dirty="0" err="1" smtClean="0"/>
              <a:t>Syrian</a:t>
            </a:r>
            <a:r>
              <a:rPr lang="fr-FR" sz="3200" dirty="0" smtClean="0"/>
              <a:t> </a:t>
            </a:r>
            <a:r>
              <a:rPr lang="fr-FR" sz="3200" dirty="0" err="1" smtClean="0"/>
              <a:t>selling</a:t>
            </a:r>
            <a:r>
              <a:rPr lang="fr-FR" sz="3200" dirty="0" smtClean="0"/>
              <a:t> </a:t>
            </a:r>
            <a:r>
              <a:rPr lang="fr-FR" sz="3200" dirty="0" err="1" smtClean="0"/>
              <a:t>aids</a:t>
            </a:r>
            <a:r>
              <a:rPr lang="fr-FR" sz="3200" dirty="0" smtClean="0"/>
              <a:t> in </a:t>
            </a:r>
            <a:r>
              <a:rPr lang="fr-FR" sz="3200" dirty="0" err="1" smtClean="0"/>
              <a:t>streets</a:t>
            </a:r>
            <a:r>
              <a:rPr lang="fr-FR" sz="3200" dirty="0" smtClean="0"/>
              <a:t> of Tripoli</a:t>
            </a:r>
            <a:endParaRPr lang="fr-FR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Placeholder 4" descr="IMG_8932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397" r="3397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FR" sz="3200" dirty="0" err="1" smtClean="0"/>
              <a:t>Syrians</a:t>
            </a:r>
            <a:r>
              <a:rPr lang="fr-FR" sz="3200" dirty="0" smtClean="0"/>
              <a:t> </a:t>
            </a:r>
            <a:r>
              <a:rPr lang="fr-FR" sz="3200" dirty="0" err="1" smtClean="0"/>
              <a:t>get</a:t>
            </a:r>
            <a:r>
              <a:rPr lang="fr-FR" sz="3200" dirty="0" smtClean="0"/>
              <a:t> jobs in exchange for </a:t>
            </a:r>
            <a:r>
              <a:rPr lang="fr-FR" sz="3200" dirty="0" err="1" smtClean="0"/>
              <a:t>housing</a:t>
            </a:r>
            <a:endParaRPr lang="fr-FR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Placeholder 4" descr="IMG_8937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284" r="3284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sz="3400" i="1" dirty="0" smtClean="0"/>
              <a:t>« I </a:t>
            </a:r>
            <a:r>
              <a:rPr lang="fr-FR" sz="3400" i="1" dirty="0" err="1" smtClean="0"/>
              <a:t>deserve</a:t>
            </a:r>
            <a:r>
              <a:rPr lang="fr-FR" sz="3400" i="1" dirty="0" smtClean="0"/>
              <a:t> the job more </a:t>
            </a:r>
            <a:r>
              <a:rPr lang="fr-FR" sz="3400" i="1" dirty="0" err="1" smtClean="0"/>
              <a:t>than</a:t>
            </a:r>
            <a:r>
              <a:rPr lang="fr-FR" sz="3400" i="1" dirty="0" smtClean="0"/>
              <a:t> </a:t>
            </a:r>
            <a:r>
              <a:rPr lang="fr-FR" sz="3400" i="1" dirty="0" err="1" smtClean="0"/>
              <a:t>you</a:t>
            </a:r>
            <a:r>
              <a:rPr lang="fr-FR" sz="3400" i="1" dirty="0" smtClean="0"/>
              <a:t> do! »</a:t>
            </a:r>
          </a:p>
          <a:p>
            <a:r>
              <a:rPr lang="fr-FR" sz="3400" dirty="0" err="1" smtClean="0"/>
              <a:t>Lebanese</a:t>
            </a:r>
            <a:r>
              <a:rPr lang="fr-FR" sz="3400" dirty="0" smtClean="0"/>
              <a:t> </a:t>
            </a:r>
            <a:r>
              <a:rPr lang="fr-FR" sz="3400" dirty="0" err="1" smtClean="0"/>
              <a:t>citizens</a:t>
            </a:r>
            <a:r>
              <a:rPr lang="fr-FR" sz="3400" dirty="0" smtClean="0"/>
              <a:t> </a:t>
            </a:r>
            <a:r>
              <a:rPr lang="fr-FR" sz="3400" dirty="0" err="1" smtClean="0"/>
              <a:t>against</a:t>
            </a:r>
            <a:r>
              <a:rPr lang="fr-FR" sz="3400" dirty="0" smtClean="0"/>
              <a:t> </a:t>
            </a:r>
            <a:r>
              <a:rPr lang="fr-FR" sz="3400" dirty="0" err="1" smtClean="0"/>
              <a:t>offering</a:t>
            </a:r>
            <a:r>
              <a:rPr lang="fr-FR" sz="3400" dirty="0" smtClean="0"/>
              <a:t> jobs to </a:t>
            </a:r>
            <a:r>
              <a:rPr lang="fr-FR" sz="3400" dirty="0" err="1" smtClean="0"/>
              <a:t>Syrian</a:t>
            </a:r>
            <a:r>
              <a:rPr lang="fr-FR" sz="3400" dirty="0" smtClean="0"/>
              <a:t> </a:t>
            </a:r>
            <a:r>
              <a:rPr lang="fr-FR" sz="3400" dirty="0" err="1" smtClean="0"/>
              <a:t>Refugees</a:t>
            </a:r>
            <a:r>
              <a:rPr lang="fr-FR" sz="3400" dirty="0" smtClean="0"/>
              <a:t>!</a:t>
            </a:r>
          </a:p>
          <a:p>
            <a:endParaRPr lang="fr-FR" dirty="0"/>
          </a:p>
        </p:txBody>
      </p:sp>
      <p:pic>
        <p:nvPicPr>
          <p:cNvPr id="5" name="Picture Placeholder 4" descr="IMG_8934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8730" b="18730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fr-FR" sz="2000" dirty="0" smtClean="0"/>
              <a:t>Tripoli </a:t>
            </a:r>
            <a:r>
              <a:rPr lang="fr-FR" sz="2000" dirty="0" err="1" smtClean="0"/>
              <a:t>needs</a:t>
            </a:r>
            <a:r>
              <a:rPr lang="fr-FR" sz="2000" dirty="0" smtClean="0"/>
              <a:t> infrastructure, </a:t>
            </a:r>
            <a:r>
              <a:rPr lang="fr-FR" sz="2000" dirty="0" err="1" smtClean="0"/>
              <a:t>technical</a:t>
            </a:r>
            <a:r>
              <a:rPr lang="fr-FR" sz="2000" dirty="0" smtClean="0"/>
              <a:t> support, </a:t>
            </a:r>
            <a:r>
              <a:rPr lang="fr-FR" sz="2000" dirty="0" err="1" smtClean="0"/>
              <a:t>renewable</a:t>
            </a:r>
            <a:r>
              <a:rPr lang="fr-FR" sz="2000" dirty="0" smtClean="0"/>
              <a:t> </a:t>
            </a:r>
            <a:r>
              <a:rPr lang="fr-FR" sz="2000" dirty="0" err="1" smtClean="0"/>
              <a:t>energy</a:t>
            </a:r>
            <a:r>
              <a:rPr lang="fr-FR" sz="2000" dirty="0" smtClean="0"/>
              <a:t> and green </a:t>
            </a:r>
            <a:r>
              <a:rPr lang="fr-FR" sz="2000" dirty="0" err="1" smtClean="0"/>
              <a:t>spaces</a:t>
            </a:r>
            <a:r>
              <a:rPr lang="fr-FR" sz="2000" dirty="0" smtClean="0"/>
              <a:t> for </a:t>
            </a:r>
            <a:r>
              <a:rPr lang="fr-FR" sz="2000" dirty="0" err="1" smtClean="0"/>
              <a:t>its</a:t>
            </a:r>
            <a:r>
              <a:rPr lang="fr-FR" sz="2000" dirty="0" smtClean="0"/>
              <a:t> </a:t>
            </a:r>
            <a:r>
              <a:rPr lang="fr-FR" sz="2000" dirty="0" err="1" smtClean="0"/>
              <a:t>citizens</a:t>
            </a:r>
            <a:r>
              <a:rPr lang="fr-FR" sz="2000" dirty="0" smtClean="0"/>
              <a:t> and </a:t>
            </a:r>
            <a:r>
              <a:rPr lang="fr-FR" sz="2000" dirty="0" err="1" smtClean="0"/>
              <a:t>refugees</a:t>
            </a:r>
            <a:r>
              <a:rPr lang="fr-FR" sz="2000" dirty="0" smtClean="0"/>
              <a:t> as </a:t>
            </a:r>
            <a:r>
              <a:rPr lang="fr-FR" sz="2000" dirty="0" err="1" smtClean="0"/>
              <a:t>well</a:t>
            </a:r>
            <a:endParaRPr lang="fr-FR" sz="2000" dirty="0" smtClean="0"/>
          </a:p>
          <a:p>
            <a:endParaRPr lang="fr-FR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Picture Placeholder 4" descr="IMG_893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9835" b="9835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186</TotalTime>
  <Words>259</Words>
  <Application>Microsoft Office PowerPoint</Application>
  <PresentationFormat>On-screen Show (4:3)</PresentationFormat>
  <Paragraphs>34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Median</vt:lpstr>
      <vt:lpstr>Syrian refugees in tripoli- lebanon</vt:lpstr>
      <vt:lpstr>Tripoli from Above</vt:lpstr>
      <vt:lpstr>The Old Tripoli</vt:lpstr>
      <vt:lpstr>AL- Fayha’</vt:lpstr>
      <vt:lpstr>Abu Ali River</vt:lpstr>
      <vt:lpstr>Slide 6</vt:lpstr>
      <vt:lpstr>Mosques and Churches</vt:lpstr>
      <vt:lpstr>Tripoli, the poorest city on the Mediterranean Sea</vt:lpstr>
      <vt:lpstr>The Aspects of War in Tripoli</vt:lpstr>
      <vt:lpstr>Refugees leaving Syria</vt:lpstr>
      <vt:lpstr>Poor Lebanese Citizens and Poor Syrian Refugees</vt:lpstr>
      <vt:lpstr>War in Syria</vt:lpstr>
      <vt:lpstr>Refugees from Syria</vt:lpstr>
      <vt:lpstr>Tripoli and the distribution of the registered Syrian refugees at the cadastral level</vt:lpstr>
      <vt:lpstr>Urban  Problems and the Impact of Syrian Refugees</vt:lpstr>
      <vt:lpstr>Urban  Problems and the Impact of Syrian Refugees</vt:lpstr>
      <vt:lpstr>Residency Permits are a must for Syrians</vt:lpstr>
      <vt:lpstr>Syrians on Checkpoints</vt:lpstr>
      <vt:lpstr>The Municipality of Tripoli</vt:lpstr>
      <vt:lpstr> 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Syrian refugees in tripoli- lebanon</dc:title>
  <dc:creator>Farah</dc:creator>
  <cp:lastModifiedBy>Farah</cp:lastModifiedBy>
  <cp:revision>18</cp:revision>
  <dcterms:created xsi:type="dcterms:W3CDTF">2006-08-16T00:00:00Z</dcterms:created>
  <dcterms:modified xsi:type="dcterms:W3CDTF">2017-09-14T14:51:02Z</dcterms:modified>
</cp:coreProperties>
</file>